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9409aefe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79409aefea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a6e1a1688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7a6e1a1688_6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a6c844c69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7a6c844c69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9409aefea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79409aefea_2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a608106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a608106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a608106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a608106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9409aefea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79409aefea_2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6e1a1688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6e1a1688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a6e1a168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a6e1a168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a6e1a1688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a6e1a1688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9409aefea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79409aefea_2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9409aefea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79409aefea_2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2.cs.uregina.ca/~kdf131/ExploreTheWorl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-327200" y="36340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" sz="4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 374, Milestone 4</a:t>
            </a:r>
            <a:endParaRPr sz="1100"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768900" y="1802350"/>
            <a:ext cx="6095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Explore The World</a:t>
            </a:r>
            <a:endParaRPr sz="11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Mohamed Bashir, Karlee Fidek, Rishabh Prasad</a:t>
            </a:r>
            <a:endParaRPr sz="11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 2, 2019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FFFFFF"/>
                </a:solidFill>
              </a:rPr>
              <a:t>Changes/Shifts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534" l="0" r="0" t="534"/>
          <a:stretch/>
        </p:blipFill>
        <p:spPr>
          <a:xfrm>
            <a:off x="813650" y="1288550"/>
            <a:ext cx="7482299" cy="38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>
                <a:solidFill>
                  <a:srgbClr val="FFFFFF"/>
                </a:solidFill>
              </a:rPr>
              <a:t>Clean Code &amp; Github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35" name="Google Shape;135;p24"/>
          <p:cNvSpPr txBox="1"/>
          <p:nvPr>
            <p:ph idx="4294967295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Clean Code? We think yes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Shorter variable names, camel case, short variable/html spans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Easy to read and understand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Single Responsibility: each element has only one purpose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Decoupling between pages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Concurrency: retrieves all the location recommendation details at once rather than individually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Github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1"/>
                </a:solidFill>
              </a:rPr>
              <a:t>File structure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1"/>
                </a:solidFill>
              </a:rPr>
              <a:t>Pick up where our project left off...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4294967295" type="title"/>
          </p:nvPr>
        </p:nvSpPr>
        <p:spPr>
          <a:xfrm>
            <a:off x="628650" y="0"/>
            <a:ext cx="78867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eflection</a:t>
            </a:r>
            <a:endParaRPr sz="1100"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8450" y="870400"/>
            <a:ext cx="85071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you feel about this </a:t>
            </a:r>
            <a:r>
              <a:rPr b="1" i="0" lang="en" sz="18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What did you like about it? What did you dislike?</a:t>
            </a:r>
            <a:endParaRPr b="1" sz="1800"/>
          </a:p>
          <a:p>
            <a:pPr indent="-177800" lvl="1" marL="5207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liked this project and that it allowed us to feel like we accomplished something. We disliked how rushed the overall project felt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</a:t>
            </a:r>
            <a:r>
              <a:rPr b="1" i="0" lang="en" sz="1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 learn about yourself as you collaborated and worked through this </a:t>
            </a:r>
            <a:r>
              <a:rPr b="1" i="0" lang="en" sz="18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1800"/>
          </a:p>
          <a:p>
            <a:pPr indent="-177800" lvl="1" marL="5207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picked up and finished each other’s parts when needed in order to get everything finished on time and communication is key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use what you have learned going forward?</a:t>
            </a:r>
            <a:endParaRPr b="1" sz="1800"/>
          </a:p>
          <a:p>
            <a:pPr indent="-177800" lvl="1" marL="5207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sure there is good communication between all group members in any project</a:t>
            </a:r>
            <a:endParaRPr sz="1100"/>
          </a:p>
          <a:p>
            <a:pPr indent="-1524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“stuff &amp; things” related to this </a:t>
            </a:r>
            <a:r>
              <a:rPr b="1" i="0" lang="en" sz="18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would you want help with? – Could have been better?</a:t>
            </a:r>
            <a:endParaRPr b="1" sz="1800"/>
          </a:p>
          <a:p>
            <a:pPr indent="-177800" lvl="1" marL="5207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specific instructions and guidelines in the beginning - the broad and open-endedness made it difficult to know whether our idea was a good choice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Golden Circle</a:t>
            </a:r>
            <a:endParaRPr/>
          </a:p>
        </p:txBody>
      </p:sp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582300" y="1651100"/>
            <a:ext cx="79794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Why: We believe that exploring and expanding one’s knowledge of the world is very important.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How: Inspire people to travel and experience </a:t>
            </a:r>
            <a:r>
              <a:rPr lang="en" sz="1800">
                <a:solidFill>
                  <a:schemeClr val="lt2"/>
                </a:solidFill>
              </a:rPr>
              <a:t>new things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by helping them learn about different places around the world.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What: A tool that provides travel recommendations by matching an individual’s </a:t>
            </a:r>
            <a:r>
              <a:rPr lang="en" sz="1800">
                <a:solidFill>
                  <a:schemeClr val="lt2"/>
                </a:solidFill>
              </a:rPr>
              <a:t>preferences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various places around the world.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“Deep Dive”</a:t>
            </a:r>
            <a:endParaRPr/>
          </a:p>
        </p:txBody>
      </p:sp>
      <p:sp>
        <p:nvSpPr>
          <p:cNvPr id="83" name="Google Shape;83;p16"/>
          <p:cNvSpPr txBox="1"/>
          <p:nvPr>
            <p:ph idx="4294967295" type="body"/>
          </p:nvPr>
        </p:nvSpPr>
        <p:spPr>
          <a:xfrm>
            <a:off x="582300" y="1404125"/>
            <a:ext cx="79794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Gap:</a:t>
            </a:r>
            <a:r>
              <a:rPr lang="en" sz="1800"/>
              <a:t> Lack of easy to use applications that match user preferences to locations around the world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Vision:</a:t>
            </a:r>
            <a:r>
              <a:rPr lang="en" sz="1800"/>
              <a:t> Create an app that connects and provides insights to users about various parts of the world based on user preferences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en" sz="1800">
                <a:solidFill>
                  <a:schemeClr val="lt2"/>
                </a:solidFill>
              </a:rPr>
              <a:t>Stakeholders:</a:t>
            </a:r>
            <a:r>
              <a:rPr lang="en" sz="1800">
                <a:solidFill>
                  <a:schemeClr val="lt2"/>
                </a:solidFill>
              </a:rPr>
              <a:t> Individuals who are using the application to help choose their vacation location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en" sz="1800">
                <a:solidFill>
                  <a:schemeClr val="lt2"/>
                </a:solidFill>
              </a:rPr>
              <a:t>Function:</a:t>
            </a:r>
            <a:r>
              <a:rPr lang="en" sz="1800">
                <a:solidFill>
                  <a:schemeClr val="lt2"/>
                </a:solidFill>
              </a:rPr>
              <a:t> Allow people to select preferences and recommend a location and activities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en" sz="1800">
                <a:solidFill>
                  <a:schemeClr val="lt2"/>
                </a:solidFill>
              </a:rPr>
              <a:t>Constraints:</a:t>
            </a:r>
            <a:r>
              <a:rPr lang="en" sz="1800">
                <a:solidFill>
                  <a:schemeClr val="lt2"/>
                </a:solidFill>
              </a:rPr>
              <a:t> limited time, lack of experience coding in CSS, HTML, PHP, MySQL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4294967295" type="title"/>
          </p:nvPr>
        </p:nvSpPr>
        <p:spPr>
          <a:xfrm>
            <a:off x="258250" y="57200"/>
            <a:ext cx="78867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Teamwork/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esponsibilities</a:t>
            </a:r>
            <a:endParaRPr sz="11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58250" y="659975"/>
            <a:ext cx="4447800" cy="60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Mohamed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Envisioned stakeholders, brainstorming, Golden Circle (m1)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UML diagrams (m2 &amp; m3)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Reflection on process and idea change throughout milestones (m4)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Rishabh</a:t>
            </a: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Golden Circle, brainstorming, vision (m1)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Lo-fi interface sketches (m2)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and CSS code (m3 &amp; m4)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Felt confident writing HTML and CSS and designing interface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0" name="Google Shape;90;p17"/>
          <p:cNvSpPr txBox="1"/>
          <p:nvPr/>
        </p:nvSpPr>
        <p:spPr>
          <a:xfrm>
            <a:off x="4705900" y="621400"/>
            <a:ext cx="41799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Karlee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Golden Circle, methodology, constraints, brainstorming (m1)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FRD (m1, m2, m3)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UML diagrams, MVC Diagram (m2 &amp; m3)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 and MySQL code, clean code review (m3 &amp; m4)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who had learned PHP and MySQL at the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2 - Interface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" y="1678025"/>
            <a:ext cx="4468523" cy="279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125" y="1678025"/>
            <a:ext cx="4468523" cy="279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2 - Interface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50" y="1678025"/>
            <a:ext cx="4456452" cy="278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125" y="1678025"/>
            <a:ext cx="4456452" cy="2785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2 - Interface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25" y="1678025"/>
            <a:ext cx="4463172" cy="27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125" y="1678025"/>
            <a:ext cx="4463172" cy="278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4294967295" type="title"/>
          </p:nvPr>
        </p:nvSpPr>
        <p:spPr>
          <a:xfrm>
            <a:off x="628650" y="71250"/>
            <a:ext cx="78867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MVP 2 </a:t>
            </a: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i="0" lang="en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</a:t>
            </a:r>
            <a:endParaRPr sz="1100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153000" y="644400"/>
            <a:ext cx="8838000" cy="4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Demo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MVP 1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Things we really liked: the home page, ease of use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Room for Improvement: destination recommendation interface, more location details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MVP 2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Good MVP?  Yes -&gt; clean interface, easy to use, provides a lot of location information for user, allows users to provide input on recommendations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Things we really like: improved destination interface, like/dislike option, ability to change choices without restarting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Room for Improvement (future MVPs): more preference selections, destination map, integration of more features such hotel booking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>
                <a:latin typeface="Calibri"/>
                <a:ea typeface="Calibri"/>
                <a:cs typeface="Calibri"/>
                <a:sym typeface="Calibri"/>
              </a:rPr>
              <a:t>Feelings, Highlights, Better-Ifs</a:t>
            </a:r>
            <a:endParaRPr sz="1100"/>
          </a:p>
        </p:txBody>
      </p:sp>
      <p:sp>
        <p:nvSpPr>
          <p:cNvPr id="123" name="Google Shape;123;p22"/>
          <p:cNvSpPr txBox="1"/>
          <p:nvPr>
            <p:ph idx="4294967295" type="body"/>
          </p:nvPr>
        </p:nvSpPr>
        <p:spPr>
          <a:xfrm>
            <a:off x="628650" y="14454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Success? We think so!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Actually getting the application to work!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Successfully designing a clean and pleasing interface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Successfully mapping the users’ choices to unique locations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Providing quite a few details about the locations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“Better-Ifs”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were more preferences that users could enter to affect the location recommendation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1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 details don’t have to be found and entered into the database manually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